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906000" cy="6858000" type="A4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300" y="-23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7670F-F992-42A6-9E59-3381BB6DC272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DAF0C-609B-4FE7-9C2B-DFC2D87C294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635A5-5387-441A-926B-ED1DFEC7F688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0C9D3-963F-4016-B30D-27DC2E48BA6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12A73-6F0F-4AC2-BC70-FACE28063010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A9054-E09B-4657-AABC-BD76AE09F44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6E9C3-202D-4BDE-9E08-B9054076D36D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7CC94-7A69-49BD-9E30-5FCA0F3CCE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55842-24DA-4579-BF1F-D99521EC058C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00AC-F23A-427E-8018-A0DEFA4CC32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9C38B-3346-4E02-B60F-45C34160B20A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0703F-09CB-4756-BA14-481DDC05607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7771B-B335-4156-958B-7804857BD42B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BD2AC-7A6C-4551-8E06-D3B2C6BA22F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77E9C-CAAE-4C15-A645-437E2A32EEA6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79C63-FCED-488D-99FE-0E4616249B9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65E8-3C9B-48A3-8A15-C6EF38503187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E5B67-3416-4A51-A220-32883851067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3B844-CB6B-46F1-8A46-18081BD78F95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BE52C-C644-451D-A50A-35E041CFF0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766CF-C522-4251-9250-9B68DE248B12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2CE2A-47B3-4F3B-8EFC-FE1D9B2A45A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5CC8E2-3332-414E-8D56-07D1450E787B}" type="datetimeFigureOut">
              <a:rPr lang="ko-KR" altLang="en-US"/>
              <a:pPr>
                <a:defRPr/>
              </a:pPr>
              <a:t>2018-06-11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EEC5701-2E88-4944-B410-C44801CFA0A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8" descr="C:\Documents and Settings\sure640\바탕 화면\afasfawefaw copy.jpg"/>
          <p:cNvPicPr>
            <a:picLocks noChangeAspect="1" noChangeArrowheads="1"/>
          </p:cNvPicPr>
          <p:nvPr/>
        </p:nvPicPr>
        <p:blipFill>
          <a:blip r:embed="rId2" cstate="print"/>
          <a:srcRect l="24789" t="9427" r="4071" b="9070"/>
          <a:stretch>
            <a:fillRect/>
          </a:stretch>
        </p:blipFill>
        <p:spPr bwMode="auto">
          <a:xfrm>
            <a:off x="180975" y="474663"/>
            <a:ext cx="7529513" cy="609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Box 46"/>
          <p:cNvSpPr txBox="1">
            <a:spLocks noChangeArrowheads="1"/>
          </p:cNvSpPr>
          <p:nvPr/>
        </p:nvSpPr>
        <p:spPr bwMode="auto">
          <a:xfrm>
            <a:off x="166688" y="95250"/>
            <a:ext cx="9625012" cy="2619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5859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100" b="1" dirty="0">
                <a:latin typeface="08서울남산체 L" pitchFamily="18" charset="-127"/>
                <a:ea typeface="08서울남산체 L" pitchFamily="18" charset="-127"/>
              </a:rPr>
              <a:t>평면도</a:t>
            </a:r>
            <a:endParaRPr kumimoji="0" lang="ko-KR" sz="1100" b="1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100" name="TextBox 46"/>
          <p:cNvSpPr txBox="1">
            <a:spLocks noChangeArrowheads="1"/>
          </p:cNvSpPr>
          <p:nvPr/>
        </p:nvSpPr>
        <p:spPr bwMode="auto">
          <a:xfrm>
            <a:off x="7667625" y="3500438"/>
            <a:ext cx="2643188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585913"/>
            <a:r>
              <a:rPr kumimoji="0" lang="en-US" altLang="ko-KR" sz="1000" b="1" dirty="0">
                <a:latin typeface="08서울남산체 L" pitchFamily="18" charset="-127"/>
                <a:ea typeface="08서울남산체 L" pitchFamily="18" charset="-127"/>
              </a:rPr>
              <a:t>-</a:t>
            </a:r>
            <a:r>
              <a:rPr kumimoji="0" lang="ko-KR" altLang="en-US" sz="1000" b="1" dirty="0">
                <a:latin typeface="08서울남산체 L" pitchFamily="18" charset="-127"/>
                <a:ea typeface="08서울남산체 L" pitchFamily="18" charset="-127"/>
              </a:rPr>
              <a:t>마감재</a:t>
            </a:r>
            <a:endParaRPr kumimoji="0" lang="en-US" altLang="ko-KR" sz="1000" b="1" dirty="0">
              <a:latin typeface="08서울남산체 L" pitchFamily="18" charset="-127"/>
              <a:ea typeface="08서울남산체 L" pitchFamily="18" charset="-127"/>
            </a:endParaRPr>
          </a:p>
          <a:p>
            <a:pPr defTabSz="1585913"/>
            <a:endParaRPr kumimoji="0" lang="en-US" altLang="ko-KR" sz="1000" dirty="0">
              <a:latin typeface="08서울남산체 L" pitchFamily="18" charset="-127"/>
              <a:ea typeface="08서울남산체 L" pitchFamily="18" charset="-127"/>
            </a:endParaRPr>
          </a:p>
          <a:p>
            <a:pPr defTabSz="1585913"/>
            <a:r>
              <a:rPr kumimoji="0" lang="ko-KR" altLang="en-US" sz="1000" dirty="0">
                <a:latin typeface="08서울남산체 L" pitchFamily="18" charset="-127"/>
                <a:ea typeface="08서울남산체 L" pitchFamily="18" charset="-127"/>
              </a:rPr>
              <a:t>바닥 </a:t>
            </a:r>
            <a:r>
              <a:rPr kumimoji="0" lang="en-US" altLang="ko-KR" sz="1000" dirty="0">
                <a:latin typeface="08서울남산체 L" pitchFamily="18" charset="-127"/>
                <a:ea typeface="08서울남산체 L" pitchFamily="18" charset="-127"/>
              </a:rPr>
              <a:t>: </a:t>
            </a:r>
            <a:r>
              <a:rPr kumimoji="0" lang="ko-KR" altLang="en-US" sz="1000" dirty="0" err="1">
                <a:latin typeface="08서울남산체 L" pitchFamily="18" charset="-127"/>
                <a:ea typeface="08서울남산체 L" pitchFamily="18" charset="-127"/>
              </a:rPr>
              <a:t>몰리싱타일</a:t>
            </a:r>
            <a:endParaRPr kumimoji="0" lang="en-US" altLang="ko-KR" sz="1000" dirty="0">
              <a:latin typeface="08서울남산체 L" pitchFamily="18" charset="-127"/>
              <a:ea typeface="08서울남산체 L" pitchFamily="18" charset="-127"/>
            </a:endParaRPr>
          </a:p>
          <a:p>
            <a:pPr defTabSz="1585913"/>
            <a:r>
              <a:rPr kumimoji="0" lang="ko-KR" altLang="en-US" sz="1000" dirty="0">
                <a:latin typeface="08서울남산체 L" pitchFamily="18" charset="-127"/>
                <a:ea typeface="08서울남산체 L" pitchFamily="18" charset="-127"/>
              </a:rPr>
              <a:t>천장 </a:t>
            </a:r>
            <a:r>
              <a:rPr kumimoji="0" lang="en-US" altLang="ko-KR" sz="1000" dirty="0">
                <a:latin typeface="08서울남산체 L" pitchFamily="18" charset="-127"/>
                <a:ea typeface="08서울남산체 L" pitchFamily="18" charset="-127"/>
              </a:rPr>
              <a:t>: </a:t>
            </a:r>
            <a:r>
              <a:rPr kumimoji="0" lang="ko-KR" altLang="en-US" sz="1000" dirty="0">
                <a:latin typeface="08서울남산체 L" pitchFamily="18" charset="-127"/>
                <a:ea typeface="08서울남산체 L" pitchFamily="18" charset="-127"/>
              </a:rPr>
              <a:t>지정 </a:t>
            </a:r>
            <a:r>
              <a:rPr kumimoji="0" lang="en-US" altLang="ko-KR" sz="1000" dirty="0">
                <a:latin typeface="08서울남산체 L" pitchFamily="18" charset="-127"/>
                <a:ea typeface="08서울남산체 L" pitchFamily="18" charset="-127"/>
              </a:rPr>
              <a:t>V.P</a:t>
            </a:r>
            <a:r>
              <a:rPr kumimoji="0" lang="ko-KR" altLang="en-US" sz="1000" dirty="0">
                <a:latin typeface="08서울남산체 L" pitchFamily="18" charset="-127"/>
                <a:ea typeface="08서울남산체 L" pitchFamily="18" charset="-127"/>
              </a:rPr>
              <a:t>마감</a:t>
            </a:r>
            <a:endParaRPr kumimoji="0" lang="en-US" altLang="ko-KR" sz="1000" dirty="0">
              <a:latin typeface="08서울남산체 L" pitchFamily="18" charset="-127"/>
              <a:ea typeface="08서울남산체 L" pitchFamily="18" charset="-127"/>
            </a:endParaRPr>
          </a:p>
          <a:p>
            <a:pPr defTabSz="1585913"/>
            <a:r>
              <a:rPr kumimoji="0" lang="ko-KR" altLang="en-US" sz="1000" dirty="0">
                <a:latin typeface="08서울남산체 L" pitchFamily="18" charset="-127"/>
                <a:ea typeface="08서울남산체 L" pitchFamily="18" charset="-127"/>
              </a:rPr>
              <a:t>  벽  </a:t>
            </a:r>
            <a:r>
              <a:rPr kumimoji="0" lang="en-US" altLang="ko-KR" sz="1000" dirty="0">
                <a:latin typeface="08서울남산체 L" pitchFamily="18" charset="-127"/>
                <a:ea typeface="08서울남산체 L" pitchFamily="18" charset="-127"/>
              </a:rPr>
              <a:t>: </a:t>
            </a:r>
            <a:r>
              <a:rPr kumimoji="0" lang="ko-KR" altLang="en-US" sz="1000" dirty="0">
                <a:latin typeface="08서울남산체 L" pitchFamily="18" charset="-127"/>
                <a:ea typeface="08서울남산체 L" pitchFamily="18" charset="-127"/>
              </a:rPr>
              <a:t>지정 </a:t>
            </a:r>
            <a:r>
              <a:rPr kumimoji="0" lang="en-US" altLang="ko-KR" sz="1000" dirty="0">
                <a:latin typeface="08서울남산체 L" pitchFamily="18" charset="-127"/>
                <a:ea typeface="08서울남산체 L" pitchFamily="18" charset="-127"/>
              </a:rPr>
              <a:t>V.P</a:t>
            </a:r>
            <a:r>
              <a:rPr kumimoji="0" lang="ko-KR" altLang="en-US" sz="1000" dirty="0">
                <a:latin typeface="08서울남산체 L" pitchFamily="18" charset="-127"/>
                <a:ea typeface="08서울남산체 L" pitchFamily="18" charset="-127"/>
              </a:rPr>
              <a:t>마감 </a:t>
            </a:r>
            <a:r>
              <a:rPr kumimoji="0" lang="en-US" altLang="ko-KR" sz="1000" dirty="0">
                <a:latin typeface="08서울남산체 L" pitchFamily="18" charset="-127"/>
                <a:ea typeface="08서울남산체 L" pitchFamily="18" charset="-127"/>
              </a:rPr>
              <a:t>/ </a:t>
            </a:r>
            <a:r>
              <a:rPr kumimoji="0" lang="ko-KR" altLang="en-US" sz="1000" dirty="0">
                <a:latin typeface="08서울남산체 L" pitchFamily="18" charset="-127"/>
                <a:ea typeface="08서울남산체 L" pitchFamily="18" charset="-127"/>
              </a:rPr>
              <a:t>지정 시트마감</a:t>
            </a:r>
            <a:endParaRPr kumimoji="0" lang="en-US" altLang="ko-KR" sz="10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101" name="TextBox 47"/>
          <p:cNvSpPr txBox="1">
            <a:spLocks noChangeArrowheads="1"/>
          </p:cNvSpPr>
          <p:nvPr/>
        </p:nvSpPr>
        <p:spPr bwMode="auto">
          <a:xfrm>
            <a:off x="1238250" y="6310313"/>
            <a:ext cx="24018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1100" b="1">
                <a:latin typeface="08서울남산체 B" pitchFamily="18" charset="-127"/>
                <a:ea typeface="08서울남산체 B" pitchFamily="18" charset="-127"/>
              </a:rPr>
              <a:t>세종이야기</a:t>
            </a:r>
          </a:p>
        </p:txBody>
      </p:sp>
      <p:sp>
        <p:nvSpPr>
          <p:cNvPr id="4103" name="TextBox 47"/>
          <p:cNvSpPr txBox="1">
            <a:spLocks noChangeArrowheads="1"/>
          </p:cNvSpPr>
          <p:nvPr/>
        </p:nvSpPr>
        <p:spPr bwMode="auto">
          <a:xfrm>
            <a:off x="1595438" y="714375"/>
            <a:ext cx="240188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ko-KR" altLang="en-US" sz="1100" b="1">
                <a:latin typeface="08서울남산체 B" pitchFamily="18" charset="-127"/>
                <a:ea typeface="08서울남산체 B" pitchFamily="18" charset="-127"/>
              </a:rPr>
              <a:t>충무공이야기</a:t>
            </a:r>
          </a:p>
        </p:txBody>
      </p:sp>
      <p:sp>
        <p:nvSpPr>
          <p:cNvPr id="4105" name="TextBox 46"/>
          <p:cNvSpPr txBox="1">
            <a:spLocks noChangeArrowheads="1"/>
          </p:cNvSpPr>
          <p:nvPr/>
        </p:nvSpPr>
        <p:spPr bwMode="auto">
          <a:xfrm>
            <a:off x="523875" y="2643188"/>
            <a:ext cx="15081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585913"/>
            <a:r>
              <a:rPr kumimoji="0" lang="ko-KR" altLang="en-US" sz="800">
                <a:latin typeface="08서울남산체 L" pitchFamily="18" charset="-127"/>
                <a:ea typeface="08서울남산체 L" pitchFamily="18" charset="-127"/>
              </a:rPr>
              <a:t>진열장</a:t>
            </a:r>
            <a:r>
              <a:rPr kumimoji="0" lang="en-US" altLang="ko-KR" sz="800">
                <a:latin typeface="08서울남산체 L" pitchFamily="18" charset="-127"/>
                <a:ea typeface="08서울남산체 L" pitchFamily="18" charset="-127"/>
              </a:rPr>
              <a:t> 1</a:t>
            </a:r>
            <a:endParaRPr kumimoji="0" lang="ko-KR" altLang="ko-KR" sz="80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106" name="TextBox 46"/>
          <p:cNvSpPr txBox="1">
            <a:spLocks noChangeArrowheads="1"/>
          </p:cNvSpPr>
          <p:nvPr/>
        </p:nvSpPr>
        <p:spPr bwMode="auto">
          <a:xfrm>
            <a:off x="1666875" y="3570288"/>
            <a:ext cx="15081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585913"/>
            <a:r>
              <a:rPr kumimoji="0" lang="ko-KR" altLang="en-US" sz="800">
                <a:latin typeface="08서울남산체 L" pitchFamily="18" charset="-127"/>
                <a:ea typeface="08서울남산체 L" pitchFamily="18" charset="-127"/>
              </a:rPr>
              <a:t>진열장</a:t>
            </a:r>
            <a:r>
              <a:rPr kumimoji="0" lang="en-US" altLang="ko-KR" sz="800">
                <a:latin typeface="08서울남산체 L" pitchFamily="18" charset="-127"/>
                <a:ea typeface="08서울남산체 L" pitchFamily="18" charset="-127"/>
              </a:rPr>
              <a:t> 2</a:t>
            </a:r>
            <a:endParaRPr kumimoji="0" lang="ko-KR" altLang="ko-KR" sz="80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107" name="TextBox 46"/>
          <p:cNvSpPr txBox="1">
            <a:spLocks noChangeArrowheads="1"/>
          </p:cNvSpPr>
          <p:nvPr/>
        </p:nvSpPr>
        <p:spPr bwMode="auto">
          <a:xfrm>
            <a:off x="4516438" y="2357438"/>
            <a:ext cx="15081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585913"/>
            <a:r>
              <a:rPr kumimoji="0" lang="ko-KR" altLang="en-US" sz="800">
                <a:latin typeface="08서울남산체 L" pitchFamily="18" charset="-127"/>
                <a:ea typeface="08서울남산체 L" pitchFamily="18" charset="-127"/>
              </a:rPr>
              <a:t>진열장</a:t>
            </a:r>
            <a:r>
              <a:rPr kumimoji="0" lang="en-US" altLang="ko-KR" sz="800">
                <a:latin typeface="08서울남산체 L" pitchFamily="18" charset="-127"/>
                <a:ea typeface="08서울남산체 L" pitchFamily="18" charset="-127"/>
              </a:rPr>
              <a:t> 3</a:t>
            </a:r>
            <a:endParaRPr kumimoji="0" lang="ko-KR" altLang="ko-KR" sz="80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108" name="TextBox 46"/>
          <p:cNvSpPr txBox="1">
            <a:spLocks noChangeArrowheads="1"/>
          </p:cNvSpPr>
          <p:nvPr/>
        </p:nvSpPr>
        <p:spPr bwMode="auto">
          <a:xfrm>
            <a:off x="1658938" y="3070225"/>
            <a:ext cx="15081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585913"/>
            <a:r>
              <a:rPr kumimoji="0" lang="ko-KR" altLang="en-US" sz="800">
                <a:latin typeface="08서울남산체 L" pitchFamily="18" charset="-127"/>
                <a:ea typeface="08서울남산체 L" pitchFamily="18" charset="-127"/>
              </a:rPr>
              <a:t>진열장</a:t>
            </a:r>
            <a:r>
              <a:rPr kumimoji="0" lang="en-US" altLang="ko-KR" sz="800">
                <a:latin typeface="08서울남산체 L" pitchFamily="18" charset="-127"/>
                <a:ea typeface="08서울남산체 L" pitchFamily="18" charset="-127"/>
              </a:rPr>
              <a:t> 4</a:t>
            </a:r>
            <a:endParaRPr kumimoji="0" lang="ko-KR" altLang="ko-KR" sz="800">
              <a:latin typeface="08서울남산체 L" pitchFamily="18" charset="-127"/>
              <a:ea typeface="08서울남산체 L" pitchFamily="18" charset="-127"/>
            </a:endParaRPr>
          </a:p>
        </p:txBody>
      </p:sp>
      <p:grpSp>
        <p:nvGrpSpPr>
          <p:cNvPr id="4109" name="그룹 39"/>
          <p:cNvGrpSpPr>
            <a:grpSpLocks/>
          </p:cNvGrpSpPr>
          <p:nvPr/>
        </p:nvGrpSpPr>
        <p:grpSpPr bwMode="auto">
          <a:xfrm>
            <a:off x="7689308" y="456712"/>
            <a:ext cx="1992035" cy="2828271"/>
            <a:chOff x="9972650" y="2218402"/>
            <a:chExt cx="2860899" cy="3824286"/>
          </a:xfrm>
        </p:grpSpPr>
        <p:pic>
          <p:nvPicPr>
            <p:cNvPr id="4114" name="Picture 18" descr="C:\Documents and Settings\sure640\바탕 화면\0406-1-1 copy.jpg"/>
            <p:cNvPicPr>
              <a:picLocks noChangeAspect="1" noChangeArrowheads="1"/>
            </p:cNvPicPr>
            <p:nvPr/>
          </p:nvPicPr>
          <p:blipFill>
            <a:blip r:embed="rId3" cstate="print"/>
            <a:srcRect l="28961" t="25035" r="27606" b="28798"/>
            <a:stretch>
              <a:fillRect/>
            </a:stretch>
          </p:blipFill>
          <p:spPr bwMode="auto">
            <a:xfrm>
              <a:off x="10076061" y="2218402"/>
              <a:ext cx="2757488" cy="2071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타원 31"/>
            <p:cNvSpPr/>
            <p:nvPr/>
          </p:nvSpPr>
          <p:spPr>
            <a:xfrm>
              <a:off x="10976599" y="2603297"/>
              <a:ext cx="310069" cy="3091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8016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050"/>
            </a:p>
          </p:txBody>
        </p:sp>
        <p:sp>
          <p:nvSpPr>
            <p:cNvPr id="33" name="TextBox 14"/>
            <p:cNvSpPr txBox="1">
              <a:spLocks noChangeArrowheads="1"/>
            </p:cNvSpPr>
            <p:nvPr/>
          </p:nvSpPr>
          <p:spPr bwMode="auto">
            <a:xfrm>
              <a:off x="10972040" y="2586124"/>
              <a:ext cx="428625" cy="261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0" lang="en-US" altLang="ko-KR" sz="105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1</a:t>
              </a:r>
              <a:endParaRPr kumimoji="0" lang="ko-KR" altLang="en-US" sz="7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4" name="타원 33"/>
            <p:cNvSpPr/>
            <p:nvPr/>
          </p:nvSpPr>
          <p:spPr>
            <a:xfrm>
              <a:off x="10976599" y="3449042"/>
              <a:ext cx="310069" cy="30910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8016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050"/>
            </a:p>
          </p:txBody>
        </p:sp>
        <p:sp>
          <p:nvSpPr>
            <p:cNvPr id="35" name="TextBox 16"/>
            <p:cNvSpPr txBox="1">
              <a:spLocks noChangeArrowheads="1"/>
            </p:cNvSpPr>
            <p:nvPr/>
          </p:nvSpPr>
          <p:spPr bwMode="auto">
            <a:xfrm>
              <a:off x="10972040" y="3429722"/>
              <a:ext cx="428625" cy="261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0" lang="en-US" altLang="ko-KR" sz="105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2</a:t>
              </a:r>
              <a:endParaRPr kumimoji="0" lang="ko-KR" altLang="en-US" sz="7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121" name="TextBox 19"/>
            <p:cNvSpPr txBox="1">
              <a:spLocks noChangeArrowheads="1"/>
            </p:cNvSpPr>
            <p:nvPr/>
          </p:nvSpPr>
          <p:spPr bwMode="auto">
            <a:xfrm>
              <a:off x="10072686" y="4443413"/>
              <a:ext cx="2757486" cy="129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0" lang="en-US" altLang="ko-KR" sz="800" dirty="0">
                  <a:latin typeface="맑은 고딕" pitchFamily="50" charset="-127"/>
                  <a:ea typeface="맑은 고딕" pitchFamily="50" charset="-127"/>
                </a:rPr>
                <a:t>1. Museum shop –-- 70.36</a:t>
              </a:r>
              <a:r>
                <a:rPr kumimoji="0" lang="ko-KR" altLang="en-US" sz="800" dirty="0">
                  <a:latin typeface="맑은 고딕" pitchFamily="50" charset="-127"/>
                  <a:ea typeface="맑은 고딕" pitchFamily="50" charset="-127"/>
                </a:rPr>
                <a:t>㎡</a:t>
              </a:r>
              <a:r>
                <a:rPr kumimoji="0" lang="en-US" altLang="ko-KR" sz="800" dirty="0">
                  <a:latin typeface="맑은 고딕" pitchFamily="50" charset="-127"/>
                  <a:ea typeface="맑은 고딕" pitchFamily="50" charset="-127"/>
                </a:rPr>
                <a:t> (21.4py)</a:t>
              </a:r>
            </a:p>
            <a:p>
              <a:endParaRPr kumimoji="0" lang="en-US" altLang="ko-KR" sz="800" dirty="0">
                <a:latin typeface="맑은 고딕" pitchFamily="50" charset="-127"/>
                <a:ea typeface="맑은 고딕" pitchFamily="50" charset="-127"/>
              </a:endParaRPr>
            </a:p>
            <a:p>
              <a:r>
                <a:rPr kumimoji="0" lang="en-US" altLang="ko-KR" sz="800" dirty="0">
                  <a:latin typeface="맑은 고딕" pitchFamily="50" charset="-127"/>
                  <a:ea typeface="맑은 고딕" pitchFamily="50" charset="-127"/>
                </a:rPr>
                <a:t>2. Café -------------  </a:t>
              </a:r>
              <a:r>
                <a:rPr kumimoji="0" lang="en-US" altLang="ko-KR" sz="800" dirty="0" smtClean="0">
                  <a:latin typeface="맑은 고딕" pitchFamily="50" charset="-127"/>
                  <a:ea typeface="맑은 고딕" pitchFamily="50" charset="-127"/>
                </a:rPr>
                <a:t>65.56</a:t>
              </a:r>
              <a:r>
                <a:rPr kumimoji="0" lang="ko-KR" altLang="en-US" sz="800" dirty="0" smtClean="0"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kumimoji="0" lang="ko-KR" altLang="en-US" sz="800" dirty="0">
                  <a:latin typeface="맑은 고딕" pitchFamily="50" charset="-127"/>
                  <a:ea typeface="맑은 고딕" pitchFamily="50" charset="-127"/>
                </a:rPr>
                <a:t>㎡</a:t>
              </a:r>
              <a:r>
                <a:rPr kumimoji="0" lang="en-US" altLang="ko-KR" sz="800" dirty="0">
                  <a:latin typeface="맑은 고딕" pitchFamily="50" charset="-127"/>
                  <a:ea typeface="맑은 고딕" pitchFamily="50" charset="-127"/>
                </a:rPr>
                <a:t> (</a:t>
              </a:r>
              <a:r>
                <a:rPr kumimoji="0" lang="en-US" altLang="ko-KR" sz="800" dirty="0" smtClean="0">
                  <a:latin typeface="맑은 고딕" pitchFamily="50" charset="-127"/>
                  <a:ea typeface="맑은 고딕" pitchFamily="50" charset="-127"/>
                </a:rPr>
                <a:t>19.8py</a:t>
              </a:r>
              <a:r>
                <a:rPr kumimoji="0" lang="en-US" altLang="ko-KR" sz="800" dirty="0">
                  <a:latin typeface="맑은 고딕" pitchFamily="50" charset="-127"/>
                  <a:ea typeface="맑은 고딕" pitchFamily="50" charset="-127"/>
                </a:rPr>
                <a:t>)</a:t>
              </a:r>
            </a:p>
            <a:p>
              <a:endParaRPr kumimoji="0" lang="en-US" altLang="ko-KR" sz="800" dirty="0">
                <a:latin typeface="맑은 고딕" pitchFamily="50" charset="-127"/>
                <a:ea typeface="맑은 고딕" pitchFamily="50" charset="-127"/>
              </a:endParaRPr>
            </a:p>
            <a:p>
              <a:endParaRPr kumimoji="0" lang="en-US" altLang="ko-KR" sz="800" dirty="0">
                <a:latin typeface="맑은 고딕" pitchFamily="50" charset="-127"/>
                <a:ea typeface="맑은 고딕" pitchFamily="50" charset="-127"/>
              </a:endParaRPr>
            </a:p>
            <a:p>
              <a:r>
                <a:rPr kumimoji="0" lang="en-US" altLang="ko-KR" sz="800" b="1" dirty="0">
                  <a:latin typeface="맑은 고딕" pitchFamily="50" charset="-127"/>
                  <a:ea typeface="맑은 고딕" pitchFamily="50" charset="-127"/>
                </a:rPr>
                <a:t>Total </a:t>
              </a:r>
              <a:r>
                <a:rPr kumimoji="0" lang="en-US" altLang="ko-KR" sz="800" b="1" dirty="0" smtClean="0">
                  <a:latin typeface="맑은 고딕" pitchFamily="50" charset="-127"/>
                  <a:ea typeface="맑은 고딕" pitchFamily="50" charset="-127"/>
                </a:rPr>
                <a:t>: </a:t>
              </a:r>
            </a:p>
            <a:p>
              <a:r>
                <a:rPr kumimoji="0" lang="en-US" altLang="ko-KR" sz="800" b="1" dirty="0" smtClean="0">
                  <a:latin typeface="맑은 고딕" pitchFamily="50" charset="-127"/>
                  <a:ea typeface="맑은 고딕" pitchFamily="50" charset="-127"/>
                </a:rPr>
                <a:t>135.92(41py,</a:t>
              </a:r>
              <a:r>
                <a:rPr kumimoji="0" lang="ko-KR" altLang="en-US" sz="800" b="1" dirty="0" smtClean="0">
                  <a:latin typeface="맑은 고딕" pitchFamily="50" charset="-127"/>
                  <a:ea typeface="맑은 고딕" pitchFamily="50" charset="-127"/>
                </a:rPr>
                <a:t>전용</a:t>
              </a:r>
              <a:r>
                <a:rPr kumimoji="0" lang="en-US" altLang="ko-KR" sz="800" b="1" dirty="0" smtClean="0">
                  <a:latin typeface="맑은 고딕" pitchFamily="50" charset="-127"/>
                  <a:ea typeface="맑은 고딕" pitchFamily="50" charset="-127"/>
                </a:rPr>
                <a:t>)</a:t>
              </a:r>
              <a:endParaRPr kumimoji="0" lang="ko-KR" altLang="en-US" sz="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cxnSp>
          <p:nvCxnSpPr>
            <p:cNvPr id="39" name="직선 연결선 38"/>
            <p:cNvCxnSpPr/>
            <p:nvPr/>
          </p:nvCxnSpPr>
          <p:spPr>
            <a:xfrm>
              <a:off x="9972650" y="6042688"/>
              <a:ext cx="274274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10" name="TextBox 46"/>
          <p:cNvSpPr txBox="1">
            <a:spLocks noChangeArrowheads="1"/>
          </p:cNvSpPr>
          <p:nvPr/>
        </p:nvSpPr>
        <p:spPr bwMode="auto">
          <a:xfrm>
            <a:off x="3238500" y="1643063"/>
            <a:ext cx="15081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585913"/>
            <a:r>
              <a:rPr kumimoji="0" lang="ko-KR" altLang="en-US" sz="800">
                <a:latin typeface="08서울남산체 L" pitchFamily="18" charset="-127"/>
                <a:ea typeface="08서울남산체 L" pitchFamily="18" charset="-127"/>
              </a:rPr>
              <a:t>진열장</a:t>
            </a:r>
            <a:r>
              <a:rPr kumimoji="0" lang="en-US" altLang="ko-KR" sz="800">
                <a:latin typeface="08서울남산체 L" pitchFamily="18" charset="-127"/>
                <a:ea typeface="08서울남산체 L" pitchFamily="18" charset="-127"/>
              </a:rPr>
              <a:t> 1</a:t>
            </a:r>
            <a:endParaRPr kumimoji="0" lang="ko-KR" altLang="ko-KR" sz="80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111" name="TextBox 46"/>
          <p:cNvSpPr txBox="1">
            <a:spLocks noChangeArrowheads="1"/>
          </p:cNvSpPr>
          <p:nvPr/>
        </p:nvSpPr>
        <p:spPr bwMode="auto">
          <a:xfrm>
            <a:off x="1658938" y="2286000"/>
            <a:ext cx="15081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585913"/>
            <a:r>
              <a:rPr kumimoji="0" lang="ko-KR" altLang="en-US" sz="800">
                <a:latin typeface="08서울남산체 L" pitchFamily="18" charset="-127"/>
                <a:ea typeface="08서울남산체 L" pitchFamily="18" charset="-127"/>
              </a:rPr>
              <a:t>진열장</a:t>
            </a:r>
            <a:r>
              <a:rPr kumimoji="0" lang="en-US" altLang="ko-KR" sz="800">
                <a:latin typeface="08서울남산체 L" pitchFamily="18" charset="-127"/>
                <a:ea typeface="08서울남산체 L" pitchFamily="18" charset="-127"/>
              </a:rPr>
              <a:t> 5</a:t>
            </a:r>
            <a:endParaRPr kumimoji="0" lang="ko-KR" altLang="ko-KR" sz="80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112" name="TextBox 46"/>
          <p:cNvSpPr txBox="1">
            <a:spLocks noChangeArrowheads="1"/>
          </p:cNvSpPr>
          <p:nvPr/>
        </p:nvSpPr>
        <p:spPr bwMode="auto">
          <a:xfrm>
            <a:off x="3444875" y="2286000"/>
            <a:ext cx="15081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585913"/>
            <a:r>
              <a:rPr kumimoji="0" lang="ko-KR" altLang="en-US" sz="800">
                <a:latin typeface="08서울남산체 L" pitchFamily="18" charset="-127"/>
                <a:ea typeface="08서울남산체 L" pitchFamily="18" charset="-127"/>
              </a:rPr>
              <a:t>진열장</a:t>
            </a:r>
            <a:r>
              <a:rPr kumimoji="0" lang="en-US" altLang="ko-KR" sz="800">
                <a:latin typeface="08서울남산체 L" pitchFamily="18" charset="-127"/>
                <a:ea typeface="08서울남산체 L" pitchFamily="18" charset="-127"/>
              </a:rPr>
              <a:t> 6</a:t>
            </a:r>
            <a:endParaRPr kumimoji="0" lang="ko-KR" altLang="ko-KR" sz="80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523875" y="1285875"/>
            <a:ext cx="4861173" cy="430336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63</Words>
  <Application>Microsoft Office PowerPoint</Application>
  <PresentationFormat>A4 용지(210x297mm)</PresentationFormat>
  <Paragraphs>24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Company>sigongtech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sure640</dc:creator>
  <cp:lastModifiedBy>sejong</cp:lastModifiedBy>
  <cp:revision>85</cp:revision>
  <dcterms:created xsi:type="dcterms:W3CDTF">2010-03-11T01:12:12Z</dcterms:created>
  <dcterms:modified xsi:type="dcterms:W3CDTF">2018-06-11T01:23:55Z</dcterms:modified>
</cp:coreProperties>
</file>